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</p:sldIdLst>
  <p:sldSz cx="12192000" cy="6858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배달의민족 주아" panose="02020603020101020101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80FF"/>
    <a:srgbClr val="E9544D"/>
    <a:srgbClr val="09D1A8"/>
    <a:srgbClr val="D2D3D8"/>
    <a:srgbClr val="FF7D7D"/>
    <a:srgbClr val="EC5777"/>
    <a:srgbClr val="FF6F6E"/>
    <a:srgbClr val="E6E6E6"/>
    <a:srgbClr val="FF7979"/>
    <a:srgbClr val="FF99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3" autoAdjust="0"/>
    <p:restoredTop sz="89556" autoAdjust="0"/>
  </p:normalViewPr>
  <p:slideViewPr>
    <p:cSldViewPr snapToGrid="0">
      <p:cViewPr varScale="1">
        <p:scale>
          <a:sx n="102" d="100"/>
          <a:sy n="102" d="100"/>
        </p:scale>
        <p:origin x="13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3DB2C-7CB4-4FA5-93CB-46C6CA7DD1A0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D0E7EC-25F5-4A50-B385-1F92C6D44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082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0E7EC-25F5-4A50-B385-1F92C6D4423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63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0E7EC-25F5-4A50-B385-1F92C6D4423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647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0E7EC-25F5-4A50-B385-1F92C6D4423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842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0E7EC-25F5-4A50-B385-1F92C6D4423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699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0E7EC-25F5-4A50-B385-1F92C6D4423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278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0E7EC-25F5-4A50-B385-1F92C6D4423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6508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0E7EC-25F5-4A50-B385-1F92C6D4423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752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D0E7EC-25F5-4A50-B385-1F92C6D4423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715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0739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811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325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5009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020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101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789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480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02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281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04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C2067-56CB-489D-A21E-75DD7EBB4C31}" type="datetimeFigureOut">
              <a:rPr lang="ko-KR" altLang="en-US" smtClean="0"/>
              <a:t>2018-01-10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DB8E4A-0E04-4F7B-95EC-CFF95DF1A7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8596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576451" y="2828836"/>
            <a:ext cx="7039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오빠 </a:t>
            </a:r>
            <a:r>
              <a:rPr lang="en-US" altLang="ko-KR" sz="72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RC</a:t>
            </a:r>
            <a:r>
              <a:rPr lang="ko-KR" altLang="en-US" sz="72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</a:t>
            </a:r>
            <a:r>
              <a:rPr lang="ko-KR" altLang="en-US" sz="7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뽑았다</a:t>
            </a:r>
            <a:endParaRPr lang="en-US" altLang="ko-KR" sz="72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040" name="Picture 16" descr="관련 이미지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8482" y="3472873"/>
            <a:ext cx="1913463" cy="95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/>
          <p:cNvSpPr txBox="1"/>
          <p:nvPr/>
        </p:nvSpPr>
        <p:spPr>
          <a:xfrm>
            <a:off x="2576451" y="4429605"/>
            <a:ext cx="7039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- 7</a:t>
            </a:r>
            <a:r>
              <a:rPr lang="ko-KR" altLang="en-US" sz="3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차시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507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2.22222E-6 L 1.1849 -0.0152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492" y="-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 flipH="1">
            <a:off x="2950726" y="6706524"/>
            <a:ext cx="849992" cy="904254"/>
          </a:xfrm>
          <a:prstGeom prst="line">
            <a:avLst/>
          </a:prstGeom>
          <a:ln>
            <a:solidFill>
              <a:srgbClr val="5DE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418554" y="224676"/>
            <a:ext cx="7577663" cy="7848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45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자동차에 사용되는 기능은</a:t>
            </a:r>
            <a:r>
              <a:rPr lang="en-US" altLang="ko-KR" sz="45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endParaRPr lang="ko-KR" altLang="en-US" sz="4500" dirty="0">
              <a:solidFill>
                <a:srgbClr val="0680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96203" y="931707"/>
            <a:ext cx="6151506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자동차에 어떤 기능이 있는지 이야기해보자</a:t>
            </a:r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2504" y="294481"/>
            <a:ext cx="959231" cy="959231"/>
          </a:xfrm>
          <a:prstGeom prst="rect">
            <a:avLst/>
          </a:prstGeom>
          <a:solidFill>
            <a:srgbClr val="0680FF"/>
          </a:soli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81155" y="320396"/>
            <a:ext cx="898839" cy="898839"/>
          </a:xfrm>
          <a:prstGeom prst="rect">
            <a:avLst/>
          </a:prstGeom>
          <a:noFill/>
          <a:ln w="539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04670" y="320396"/>
            <a:ext cx="405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sz="5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521603" y="888196"/>
            <a:ext cx="49052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자동차 기능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878" y="2203781"/>
            <a:ext cx="7328244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006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 flipH="1">
            <a:off x="2950726" y="6706524"/>
            <a:ext cx="849992" cy="904254"/>
          </a:xfrm>
          <a:prstGeom prst="line">
            <a:avLst/>
          </a:prstGeom>
          <a:ln>
            <a:solidFill>
              <a:srgbClr val="5DE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418554" y="224676"/>
            <a:ext cx="7577663" cy="7848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45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아두이노로 만들어보자 </a:t>
            </a:r>
            <a:endParaRPr lang="ko-KR" altLang="en-US" sz="4500" dirty="0">
              <a:solidFill>
                <a:srgbClr val="0680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96203" y="931707"/>
            <a:ext cx="6151506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자동차의 기능들을 아두이노로 구현해보자</a:t>
            </a:r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2504" y="294481"/>
            <a:ext cx="959231" cy="959231"/>
          </a:xfrm>
          <a:prstGeom prst="rect">
            <a:avLst/>
          </a:prstGeom>
          <a:solidFill>
            <a:srgbClr val="0680FF"/>
          </a:soli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81155" y="320396"/>
            <a:ext cx="898839" cy="898839"/>
          </a:xfrm>
          <a:prstGeom prst="rect">
            <a:avLst/>
          </a:prstGeom>
          <a:noFill/>
          <a:ln w="539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0015" y="320396"/>
            <a:ext cx="405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521603" y="888196"/>
            <a:ext cx="49052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13"/>
          <p:cNvSpPr txBox="1"/>
          <p:nvPr/>
        </p:nvSpPr>
        <p:spPr>
          <a:xfrm>
            <a:off x="1419333" y="1723741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비상등 </a:t>
            </a:r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깜빡이</a:t>
            </a:r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1419333" y="2674428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헤드라이트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2" name="TextBox 13"/>
          <p:cNvSpPr txBox="1"/>
          <p:nvPr/>
        </p:nvSpPr>
        <p:spPr>
          <a:xfrm>
            <a:off x="1419333" y="3625115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3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후진음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4" name="TextBox 13"/>
          <p:cNvSpPr txBox="1"/>
          <p:nvPr/>
        </p:nvSpPr>
        <p:spPr>
          <a:xfrm>
            <a:off x="1419333" y="4575802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실외 온도 측정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7" name="TextBox 13"/>
          <p:cNvSpPr txBox="1"/>
          <p:nvPr/>
        </p:nvSpPr>
        <p:spPr>
          <a:xfrm>
            <a:off x="1419333" y="5526489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 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경적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078" name="Picture 6" descr="관련 이미지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889" y="2163220"/>
            <a:ext cx="2277972" cy="16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헤드라이트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6217" y="2163220"/>
            <a:ext cx="2277972" cy="164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자동차 온도에 대한 이미지 검색결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6888" y="4115309"/>
            <a:ext cx="2959069" cy="1663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자동차 경적에 대한 이미지 검색결과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5" t="28754" r="56601" b="15054"/>
          <a:stretch/>
        </p:blipFill>
        <p:spPr bwMode="auto">
          <a:xfrm>
            <a:off x="9510043" y="4115309"/>
            <a:ext cx="1764146" cy="1663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41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 flipH="1">
            <a:off x="2950726" y="6706524"/>
            <a:ext cx="849992" cy="904254"/>
          </a:xfrm>
          <a:prstGeom prst="line">
            <a:avLst/>
          </a:prstGeom>
          <a:ln>
            <a:solidFill>
              <a:srgbClr val="5DE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418554" y="224676"/>
            <a:ext cx="7577663" cy="7848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45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아두이노로 만들어보자 </a:t>
            </a:r>
            <a:endParaRPr lang="ko-KR" altLang="en-US" sz="4500" dirty="0">
              <a:solidFill>
                <a:srgbClr val="0680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96203" y="931707"/>
            <a:ext cx="6151506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자동차의 기능들을 아두이노로 구현해보자</a:t>
            </a:r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2504" y="294481"/>
            <a:ext cx="959231" cy="959231"/>
          </a:xfrm>
          <a:prstGeom prst="rect">
            <a:avLst/>
          </a:prstGeom>
          <a:solidFill>
            <a:srgbClr val="0680FF"/>
          </a:soli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81155" y="320396"/>
            <a:ext cx="898839" cy="898839"/>
          </a:xfrm>
          <a:prstGeom prst="rect">
            <a:avLst/>
          </a:prstGeom>
          <a:noFill/>
          <a:ln w="539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0015" y="320396"/>
            <a:ext cx="405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521603" y="888196"/>
            <a:ext cx="49052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3"/>
          <p:cNvSpPr txBox="1"/>
          <p:nvPr/>
        </p:nvSpPr>
        <p:spPr>
          <a:xfrm>
            <a:off x="362504" y="1559589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비상등 </a:t>
            </a:r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깜빡이</a:t>
            </a:r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313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 flipH="1">
            <a:off x="2950726" y="6706524"/>
            <a:ext cx="849992" cy="904254"/>
          </a:xfrm>
          <a:prstGeom prst="line">
            <a:avLst/>
          </a:prstGeom>
          <a:ln>
            <a:solidFill>
              <a:srgbClr val="5DE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418554" y="224676"/>
            <a:ext cx="7577663" cy="7848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45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아두이노로 만들어보자 </a:t>
            </a:r>
            <a:endParaRPr lang="ko-KR" altLang="en-US" sz="4500" dirty="0">
              <a:solidFill>
                <a:srgbClr val="0680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96203" y="931707"/>
            <a:ext cx="6151506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자동차의 기능들을 아두이노로 구현해보자</a:t>
            </a:r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2504" y="294481"/>
            <a:ext cx="959231" cy="959231"/>
          </a:xfrm>
          <a:prstGeom prst="rect">
            <a:avLst/>
          </a:prstGeom>
          <a:solidFill>
            <a:srgbClr val="0680FF"/>
          </a:soli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81155" y="320396"/>
            <a:ext cx="898839" cy="898839"/>
          </a:xfrm>
          <a:prstGeom prst="rect">
            <a:avLst/>
          </a:prstGeom>
          <a:noFill/>
          <a:ln w="539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0015" y="320396"/>
            <a:ext cx="405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521603" y="888196"/>
            <a:ext cx="49052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3"/>
          <p:cNvSpPr txBox="1"/>
          <p:nvPr/>
        </p:nvSpPr>
        <p:spPr>
          <a:xfrm>
            <a:off x="362504" y="1559589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헤드라이트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589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 flipH="1">
            <a:off x="2950726" y="6706524"/>
            <a:ext cx="849992" cy="904254"/>
          </a:xfrm>
          <a:prstGeom prst="line">
            <a:avLst/>
          </a:prstGeom>
          <a:ln>
            <a:solidFill>
              <a:srgbClr val="5DE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418554" y="224676"/>
            <a:ext cx="7577663" cy="7848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45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아두이노로 만들어보자 </a:t>
            </a:r>
            <a:endParaRPr lang="ko-KR" altLang="en-US" sz="4500" dirty="0">
              <a:solidFill>
                <a:srgbClr val="0680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96203" y="931707"/>
            <a:ext cx="6151506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자동차의 기능들을 아두이노로 구현해보자</a:t>
            </a:r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2504" y="294481"/>
            <a:ext cx="959231" cy="959231"/>
          </a:xfrm>
          <a:prstGeom prst="rect">
            <a:avLst/>
          </a:prstGeom>
          <a:solidFill>
            <a:srgbClr val="0680FF"/>
          </a:soli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81155" y="320396"/>
            <a:ext cx="898839" cy="898839"/>
          </a:xfrm>
          <a:prstGeom prst="rect">
            <a:avLst/>
          </a:prstGeom>
          <a:noFill/>
          <a:ln w="539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0015" y="320396"/>
            <a:ext cx="405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521603" y="888196"/>
            <a:ext cx="49052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3"/>
          <p:cNvSpPr txBox="1"/>
          <p:nvPr/>
        </p:nvSpPr>
        <p:spPr>
          <a:xfrm>
            <a:off x="362504" y="1559589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36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후진음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067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 flipH="1">
            <a:off x="2950726" y="6706524"/>
            <a:ext cx="849992" cy="904254"/>
          </a:xfrm>
          <a:prstGeom prst="line">
            <a:avLst/>
          </a:prstGeom>
          <a:ln>
            <a:solidFill>
              <a:srgbClr val="5DE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418554" y="224676"/>
            <a:ext cx="7577663" cy="7848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45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아두이노로 만들어보자 </a:t>
            </a:r>
            <a:endParaRPr lang="ko-KR" altLang="en-US" sz="4500" dirty="0">
              <a:solidFill>
                <a:srgbClr val="0680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96203" y="931707"/>
            <a:ext cx="6151506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자동차의 기능들을 아두이노로 구현해보자</a:t>
            </a:r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2504" y="294481"/>
            <a:ext cx="959231" cy="959231"/>
          </a:xfrm>
          <a:prstGeom prst="rect">
            <a:avLst/>
          </a:prstGeom>
          <a:solidFill>
            <a:srgbClr val="0680FF"/>
          </a:soli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81155" y="320396"/>
            <a:ext cx="898839" cy="898839"/>
          </a:xfrm>
          <a:prstGeom prst="rect">
            <a:avLst/>
          </a:prstGeom>
          <a:noFill/>
          <a:ln w="539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0015" y="320396"/>
            <a:ext cx="405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521603" y="888196"/>
            <a:ext cx="49052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3"/>
          <p:cNvSpPr txBox="1"/>
          <p:nvPr/>
        </p:nvSpPr>
        <p:spPr>
          <a:xfrm>
            <a:off x="362504" y="1559589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실외 온도 측정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315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 flipH="1">
            <a:off x="2950726" y="6706524"/>
            <a:ext cx="849992" cy="904254"/>
          </a:xfrm>
          <a:prstGeom prst="line">
            <a:avLst/>
          </a:prstGeom>
          <a:ln>
            <a:solidFill>
              <a:srgbClr val="5DE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418554" y="224676"/>
            <a:ext cx="7577663" cy="7848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45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아두이노로 만들어보자 </a:t>
            </a:r>
            <a:endParaRPr lang="ko-KR" altLang="en-US" sz="4500" dirty="0">
              <a:solidFill>
                <a:srgbClr val="0680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96203" y="931707"/>
            <a:ext cx="6151506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자동차의 기능들을 아두이노로 구현해보자</a:t>
            </a:r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2504" y="294481"/>
            <a:ext cx="959231" cy="959231"/>
          </a:xfrm>
          <a:prstGeom prst="rect">
            <a:avLst/>
          </a:prstGeom>
          <a:solidFill>
            <a:srgbClr val="0680FF"/>
          </a:soli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81155" y="320396"/>
            <a:ext cx="898839" cy="898839"/>
          </a:xfrm>
          <a:prstGeom prst="rect">
            <a:avLst/>
          </a:prstGeom>
          <a:noFill/>
          <a:ln w="539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0015" y="320396"/>
            <a:ext cx="405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5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521603" y="888196"/>
            <a:ext cx="49052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3"/>
          <p:cNvSpPr txBox="1"/>
          <p:nvPr/>
        </p:nvSpPr>
        <p:spPr>
          <a:xfrm>
            <a:off x="362504" y="1559589"/>
            <a:ext cx="5007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 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경적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338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/>
          <p:cNvCxnSpPr/>
          <p:nvPr/>
        </p:nvCxnSpPr>
        <p:spPr>
          <a:xfrm flipH="1">
            <a:off x="2950726" y="6706524"/>
            <a:ext cx="849992" cy="904254"/>
          </a:xfrm>
          <a:prstGeom prst="line">
            <a:avLst/>
          </a:prstGeom>
          <a:ln>
            <a:solidFill>
              <a:srgbClr val="5DE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418554" y="224676"/>
            <a:ext cx="7577663" cy="7848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4500" dirty="0" smtClean="0">
                <a:solidFill>
                  <a:srgbClr val="0680F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실습 시작</a:t>
            </a:r>
            <a:endParaRPr lang="ko-KR" altLang="en-US" sz="4500" dirty="0">
              <a:solidFill>
                <a:srgbClr val="0680F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96203" y="931707"/>
            <a:ext cx="6151506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원하는 기능을 선택해 직접 만들어보자</a:t>
            </a:r>
            <a:r>
              <a:rPr lang="en-US" altLang="ko-KR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2504" y="294481"/>
            <a:ext cx="959231" cy="959231"/>
          </a:xfrm>
          <a:prstGeom prst="rect">
            <a:avLst/>
          </a:prstGeom>
          <a:solidFill>
            <a:srgbClr val="0680FF"/>
          </a:solidFill>
          <a:ln>
            <a:noFill/>
          </a:ln>
          <a:effectLst>
            <a:outerShdw blurRad="101600" dist="38100" dir="2700000" sx="101000" sy="101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81155" y="320396"/>
            <a:ext cx="898839" cy="898839"/>
          </a:xfrm>
          <a:prstGeom prst="rect">
            <a:avLst/>
          </a:prstGeom>
          <a:noFill/>
          <a:ln w="539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0015" y="320396"/>
            <a:ext cx="405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sz="5400" dirty="0"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1521603" y="888196"/>
            <a:ext cx="49052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rduino car png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000" y="2203781"/>
            <a:ext cx="360000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50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1028</TotalTime>
  <Words>124</Words>
  <Application>Microsoft Office PowerPoint</Application>
  <PresentationFormat>와이드스크린</PresentationFormat>
  <Paragraphs>44</Paragraphs>
  <Slides>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</vt:lpstr>
      <vt:lpstr>맑은 고딕</vt:lpstr>
      <vt:lpstr>배달의민족 주아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Aram Lim</dc:creator>
  <cp:lastModifiedBy>이승화</cp:lastModifiedBy>
  <cp:revision>50</cp:revision>
  <dcterms:created xsi:type="dcterms:W3CDTF">2017-09-10T11:50:49Z</dcterms:created>
  <dcterms:modified xsi:type="dcterms:W3CDTF">2018-01-10T06:35:27Z</dcterms:modified>
</cp:coreProperties>
</file>